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80" r:id="rId53"/>
    <p:sldId id="377" r:id="rId54"/>
    <p:sldId id="378" r:id="rId55"/>
    <p:sldId id="379" r:id="rId56"/>
    <p:sldId id="383" r:id="rId57"/>
    <p:sldId id="382" r:id="rId58"/>
    <p:sldId id="384" r:id="rId59"/>
    <p:sldId id="386" r:id="rId60"/>
    <p:sldId id="347" r:id="rId61"/>
    <p:sldId id="336" r:id="rId62"/>
    <p:sldId id="368" r:id="rId63"/>
    <p:sldId id="372" r:id="rId64"/>
    <p:sldId id="369" r:id="rId65"/>
    <p:sldId id="370" r:id="rId66"/>
    <p:sldId id="371" r:id="rId67"/>
    <p:sldId id="381" r:id="rId68"/>
    <p:sldId id="375" r:id="rId69"/>
    <p:sldId id="373" r:id="rId70"/>
    <p:sldId id="374" r:id="rId71"/>
    <p:sldId id="376" r:id="rId72"/>
    <p:sldId id="387" r:id="rId73"/>
    <p:sldId id="390" r:id="rId74"/>
    <p:sldId id="393" r:id="rId75"/>
    <p:sldId id="392" r:id="rId76"/>
    <p:sldId id="391" r:id="rId77"/>
    <p:sldId id="389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64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393"/>
            <p14:sldId id="392"/>
            <p14:sldId id="391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6E6E6"/>
    <a:srgbClr val="A6A6A6"/>
    <a:srgbClr val="BFBFBF"/>
    <a:srgbClr val="5B9BD5"/>
    <a:srgbClr val="D9D9D9"/>
    <a:srgbClr val="BDD7EE"/>
    <a:srgbClr val="1F4E79"/>
    <a:srgbClr val="8497B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38" y="18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12/12/2024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5.png"/><Relationship Id="rId7" Type="http://schemas.openxmlformats.org/officeDocument/2006/relationships/image" Target="../media/image8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2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8.wdp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0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9.png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2.png"/><Relationship Id="rId4" Type="http://schemas.openxmlformats.org/officeDocument/2006/relationships/image" Target="../media/image54.png"/><Relationship Id="rId9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52.png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microsoft.com/office/2007/relationships/hdphoto" Target="../media/hdphoto10.wdp"/><Relationship Id="rId3" Type="http://schemas.openxmlformats.org/officeDocument/2006/relationships/image" Target="../media/image1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18.png"/><Relationship Id="rId10" Type="http://schemas.openxmlformats.org/officeDocument/2006/relationships/image" Target="../media/image130.png"/><Relationship Id="rId4" Type="http://schemas.openxmlformats.org/officeDocument/2006/relationships/image" Target="../media/image17.png"/><Relationship Id="rId9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88.png"/><Relationship Id="rId5" Type="http://schemas.openxmlformats.org/officeDocument/2006/relationships/image" Target="../media/image17.pn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7.png"/><Relationship Id="rId7" Type="http://schemas.openxmlformats.org/officeDocument/2006/relationships/image" Target="../media/image5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14B70C-129D-4004-A18B-7EF0F90AED00}"/>
              </a:ext>
            </a:extLst>
          </p:cNvPr>
          <p:cNvGrpSpPr/>
          <p:nvPr/>
        </p:nvGrpSpPr>
        <p:grpSpPr>
          <a:xfrm>
            <a:off x="8079241" y="2199104"/>
            <a:ext cx="3456003" cy="1661988"/>
            <a:chOff x="7343362" y="1578128"/>
            <a:chExt cx="3456003" cy="166198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EB64D2B-45EB-4B6B-A4BF-675C79DF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3362" y="1578128"/>
              <a:ext cx="3456003" cy="1661988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4DC276D-36DD-4095-A9ED-B1F726E3990B}"/>
                </a:ext>
              </a:extLst>
            </p:cNvPr>
            <p:cNvGrpSpPr/>
            <p:nvPr/>
          </p:nvGrpSpPr>
          <p:grpSpPr>
            <a:xfrm>
              <a:off x="8354076" y="2300897"/>
              <a:ext cx="1453167" cy="363122"/>
              <a:chOff x="8427101" y="2011240"/>
              <a:chExt cx="1453167" cy="36312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154C777-BFFC-48EA-A512-501F750F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858" y="2011240"/>
                <a:ext cx="302786" cy="3027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B0C8B5-B82E-448E-9AEC-A21B07EA01E1}"/>
                  </a:ext>
                </a:extLst>
              </p:cNvPr>
              <p:cNvSpPr txBox="1"/>
              <p:nvPr/>
            </p:nvSpPr>
            <p:spPr>
              <a:xfrm>
                <a:off x="8427101" y="2189696"/>
                <a:ext cx="14531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조각 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× 200 </a:t>
                </a:r>
                <a:r>
                  <a:rPr lang="ko-KR" altLang="en-US" sz="600" dirty="0">
                    <a:solidFill>
                      <a:schemeClr val="bg1"/>
                    </a:solidFill>
                  </a:rPr>
                  <a:t>획득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EBEA88-BF3A-423B-8419-13361ABBE51C}"/>
                </a:ext>
              </a:extLst>
            </p:cNvPr>
            <p:cNvSpPr txBox="1"/>
            <p:nvPr/>
          </p:nvSpPr>
          <p:spPr>
            <a:xfrm>
              <a:off x="7976760" y="3035020"/>
              <a:ext cx="2195100" cy="20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029002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사각형: 잘린 한쪽 모서리 354">
            <a:extLst>
              <a:ext uri="{FF2B5EF4-FFF2-40B4-BE49-F238E27FC236}">
                <a16:creationId xmlns:a16="http://schemas.microsoft.com/office/drawing/2014/main" id="{5157C87A-DBDE-4A84-91E4-CA7E125AADBB}"/>
              </a:ext>
            </a:extLst>
          </p:cNvPr>
          <p:cNvSpPr/>
          <p:nvPr/>
        </p:nvSpPr>
        <p:spPr>
          <a:xfrm flipV="1">
            <a:off x="7977142" y="1977363"/>
            <a:ext cx="369018" cy="186826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B4B172-D9E8-433E-AD6A-140CDE1ABE97}"/>
              </a:ext>
            </a:extLst>
          </p:cNvPr>
          <p:cNvGrpSpPr/>
          <p:nvPr/>
        </p:nvGrpSpPr>
        <p:grpSpPr>
          <a:xfrm>
            <a:off x="7983845" y="1977367"/>
            <a:ext cx="360057" cy="186822"/>
            <a:chOff x="1084994" y="5447423"/>
            <a:chExt cx="242376" cy="125761"/>
          </a:xfrm>
        </p:grpSpPr>
        <p:pic>
          <p:nvPicPr>
            <p:cNvPr id="363" name="그림 362">
              <a:extLst>
                <a:ext uri="{FF2B5EF4-FFF2-40B4-BE49-F238E27FC236}">
                  <a16:creationId xmlns:a16="http://schemas.microsoft.com/office/drawing/2014/main" id="{DC6A9DF0-4F81-46E4-B1F5-122B55C1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994" y="5447423"/>
              <a:ext cx="121188" cy="125761"/>
            </a:xfrm>
            <a:prstGeom prst="rect">
              <a:avLst/>
            </a:prstGeom>
          </p:spPr>
        </p:pic>
        <p:pic>
          <p:nvPicPr>
            <p:cNvPr id="364" name="그림 363">
              <a:extLst>
                <a:ext uri="{FF2B5EF4-FFF2-40B4-BE49-F238E27FC236}">
                  <a16:creationId xmlns:a16="http://schemas.microsoft.com/office/drawing/2014/main" id="{3037EF56-6985-4D6B-BA6D-68CBB0F9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588" y="5447423"/>
              <a:ext cx="121188" cy="125761"/>
            </a:xfrm>
            <a:prstGeom prst="rect">
              <a:avLst/>
            </a:prstGeom>
          </p:spPr>
        </p:pic>
        <p:pic>
          <p:nvPicPr>
            <p:cNvPr id="365" name="그림 364">
              <a:extLst>
                <a:ext uri="{FF2B5EF4-FFF2-40B4-BE49-F238E27FC236}">
                  <a16:creationId xmlns:a16="http://schemas.microsoft.com/office/drawing/2014/main" id="{99675CD0-1F0E-4764-9829-00A4D9A7E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182" y="5447423"/>
              <a:ext cx="121188" cy="125761"/>
            </a:xfrm>
            <a:prstGeom prst="rect">
              <a:avLst/>
            </a:prstGeom>
          </p:spPr>
        </p:pic>
      </p:grp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사각형: 잘린 한쪽 모서리 373">
            <a:extLst>
              <a:ext uri="{FF2B5EF4-FFF2-40B4-BE49-F238E27FC236}">
                <a16:creationId xmlns:a16="http://schemas.microsoft.com/office/drawing/2014/main" id="{4115F896-67E5-4A6A-B670-B78D56A4A418}"/>
              </a:ext>
            </a:extLst>
          </p:cNvPr>
          <p:cNvSpPr/>
          <p:nvPr/>
        </p:nvSpPr>
        <p:spPr>
          <a:xfrm flipV="1">
            <a:off x="6204183" y="3156389"/>
            <a:ext cx="186731" cy="186826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24C253-379C-4FD5-8DEC-89CDFBCC3A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96" y="3156389"/>
            <a:ext cx="178070" cy="184791"/>
          </a:xfrm>
          <a:prstGeom prst="rect">
            <a:avLst/>
          </a:prstGeom>
        </p:spPr>
      </p:pic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FA72F480-1CD8-420E-885E-AD8F887A754A}"/>
              </a:ext>
            </a:extLst>
          </p:cNvPr>
          <p:cNvSpPr/>
          <p:nvPr/>
        </p:nvSpPr>
        <p:spPr>
          <a:xfrm flipV="1">
            <a:off x="6204183" y="1970742"/>
            <a:ext cx="180031" cy="186826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7A617C1-52DF-4A0D-A489-493CA3BDEC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83" y="1970733"/>
            <a:ext cx="180031" cy="186826"/>
          </a:xfrm>
          <a:prstGeom prst="rect">
            <a:avLst/>
          </a:prstGeom>
        </p:spPr>
      </p:pic>
      <p:sp>
        <p:nvSpPr>
          <p:cNvPr id="362" name="사각형: 잘린 한쪽 모서리 361">
            <a:extLst>
              <a:ext uri="{FF2B5EF4-FFF2-40B4-BE49-F238E27FC236}">
                <a16:creationId xmlns:a16="http://schemas.microsoft.com/office/drawing/2014/main" id="{3B17FFEE-F36C-4046-88AD-F94BF9C50066}"/>
              </a:ext>
            </a:extLst>
          </p:cNvPr>
          <p:cNvSpPr/>
          <p:nvPr/>
        </p:nvSpPr>
        <p:spPr>
          <a:xfrm flipV="1">
            <a:off x="7088609" y="1970742"/>
            <a:ext cx="180031" cy="186826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FAF9E6B-14FF-4F16-8D71-ED02A8D878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12" y="1970733"/>
            <a:ext cx="180031" cy="186826"/>
          </a:xfrm>
          <a:prstGeom prst="rect">
            <a:avLst/>
          </a:prstGeom>
        </p:spPr>
      </p:pic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56E5AAA5-389C-410E-A11F-804E61C2783E}"/>
              </a:ext>
            </a:extLst>
          </p:cNvPr>
          <p:cNvGrpSpPr/>
          <p:nvPr/>
        </p:nvGrpSpPr>
        <p:grpSpPr>
          <a:xfrm>
            <a:off x="6236820" y="425003"/>
            <a:ext cx="1320060" cy="246224"/>
            <a:chOff x="4533788" y="425003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4533788" y="425003"/>
              <a:ext cx="557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CFEB173A-178B-434A-B01C-E8769BC16214}"/>
                </a:ext>
              </a:extLst>
            </p:cNvPr>
            <p:cNvSpPr txBox="1"/>
            <p:nvPr/>
          </p:nvSpPr>
          <p:spPr>
            <a:xfrm>
              <a:off x="5633170" y="425003"/>
              <a:ext cx="189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F5A65F90-06C9-448F-A98C-F21EBCCFFD1F}"/>
              </a:ext>
            </a:extLst>
          </p:cNvPr>
          <p:cNvGrpSpPr/>
          <p:nvPr/>
        </p:nvGrpSpPr>
        <p:grpSpPr>
          <a:xfrm>
            <a:off x="6236820" y="729222"/>
            <a:ext cx="1320060" cy="246224"/>
            <a:chOff x="4533788" y="425003"/>
            <a:chExt cx="1320060" cy="246224"/>
          </a:xfrm>
        </p:grpSpPr>
        <p:sp>
          <p:nvSpPr>
            <p:cNvPr id="411" name="사각형: 잘린 한쪽 모서리 410">
              <a:extLst>
                <a:ext uri="{FF2B5EF4-FFF2-40B4-BE49-F238E27FC236}">
                  <a16:creationId xmlns:a16="http://schemas.microsoft.com/office/drawing/2014/main" id="{91F1D1F4-0801-46E7-83DF-604B5B8FFC85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59A6C124-A552-4945-82ED-F11BCBF372DE}"/>
                </a:ext>
              </a:extLst>
            </p:cNvPr>
            <p:cNvSpPr txBox="1"/>
            <p:nvPr/>
          </p:nvSpPr>
          <p:spPr>
            <a:xfrm>
              <a:off x="4533788" y="425003"/>
              <a:ext cx="557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91743549-AB17-49C1-BC9C-9E2B2D2F3446}"/>
                </a:ext>
              </a:extLst>
            </p:cNvPr>
            <p:cNvSpPr txBox="1"/>
            <p:nvPr/>
          </p:nvSpPr>
          <p:spPr>
            <a:xfrm>
              <a:off x="5633170" y="425003"/>
              <a:ext cx="189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sp>
        <p:nvSpPr>
          <p:cNvPr id="422" name="직각 삼각형 421">
            <a:extLst>
              <a:ext uri="{FF2B5EF4-FFF2-40B4-BE49-F238E27FC236}">
                <a16:creationId xmlns:a16="http://schemas.microsoft.com/office/drawing/2014/main" id="{10CCFADF-CB1E-42D4-B956-3B7E41C7E143}"/>
              </a:ext>
            </a:extLst>
          </p:cNvPr>
          <p:cNvSpPr/>
          <p:nvPr/>
        </p:nvSpPr>
        <p:spPr>
          <a:xfrm>
            <a:off x="6236820" y="531019"/>
            <a:ext cx="189957" cy="141415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1820" y="5551234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8115" y="425003"/>
            <a:ext cx="539311" cy="2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0805CE-1E38-472C-83B1-C1048FD3E69C}"/>
              </a:ext>
            </a:extLst>
          </p:cNvPr>
          <p:cNvGrpSpPr/>
          <p:nvPr/>
        </p:nvGrpSpPr>
        <p:grpSpPr>
          <a:xfrm>
            <a:off x="6236820" y="16412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6" name="그룹 405">
            <a:extLst>
              <a:ext uri="{FF2B5EF4-FFF2-40B4-BE49-F238E27FC236}">
                <a16:creationId xmlns:a16="http://schemas.microsoft.com/office/drawing/2014/main" id="{6EDECDD5-F5FE-4192-A4FB-CAF52E62B5C3}"/>
              </a:ext>
            </a:extLst>
          </p:cNvPr>
          <p:cNvGrpSpPr>
            <a:grpSpLocks noChangeAspect="1"/>
          </p:cNvGrpSpPr>
          <p:nvPr/>
        </p:nvGrpSpPr>
        <p:grpSpPr>
          <a:xfrm>
            <a:off x="6203596" y="1970733"/>
            <a:ext cx="3546505" cy="2371788"/>
            <a:chOff x="4429676" y="2852413"/>
            <a:chExt cx="2387367" cy="159659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67DAE9C-2BE5-4B0A-98E1-EBFD225E3D5E}"/>
                </a:ext>
              </a:extLst>
            </p:cNvPr>
            <p:cNvSpPr>
              <a:spLocks/>
            </p:cNvSpPr>
            <p:nvPr/>
          </p:nvSpPr>
          <p:spPr>
            <a:xfrm>
              <a:off x="4430071" y="2852416"/>
              <a:ext cx="595859" cy="798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2" name="그림 331">
              <a:extLst>
                <a:ext uri="{FF2B5EF4-FFF2-40B4-BE49-F238E27FC236}">
                  <a16:creationId xmlns:a16="http://schemas.microsoft.com/office/drawing/2014/main" id="{3ED99940-1642-48ED-ABF2-1EED3F7A7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640" y="2893986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1C38CBE0-BCEA-4804-86D5-EF5DA9DD4204}"/>
                </a:ext>
              </a:extLst>
            </p:cNvPr>
            <p:cNvSpPr>
              <a:spLocks/>
            </p:cNvSpPr>
            <p:nvPr/>
          </p:nvSpPr>
          <p:spPr>
            <a:xfrm>
              <a:off x="5027698" y="2852416"/>
              <a:ext cx="595859" cy="798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8" name="그림 347">
              <a:extLst>
                <a:ext uri="{FF2B5EF4-FFF2-40B4-BE49-F238E27FC236}">
                  <a16:creationId xmlns:a16="http://schemas.microsoft.com/office/drawing/2014/main" id="{F13ADC07-A709-44F5-9742-C0FF46AA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267" y="2893986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43F5D1C5-C146-41D1-8A46-14EF8389DB87}"/>
                </a:ext>
              </a:extLst>
            </p:cNvPr>
            <p:cNvSpPr>
              <a:spLocks/>
            </p:cNvSpPr>
            <p:nvPr/>
          </p:nvSpPr>
          <p:spPr>
            <a:xfrm>
              <a:off x="5623557" y="2852414"/>
              <a:ext cx="1193486" cy="7984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4" name="그림 353">
              <a:extLst>
                <a:ext uri="{FF2B5EF4-FFF2-40B4-BE49-F238E27FC236}">
                  <a16:creationId xmlns:a16="http://schemas.microsoft.com/office/drawing/2014/main" id="{A2682E1E-97E1-4221-B5E2-3809D76A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4126" y="2896062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7" name="그림 356">
              <a:extLst>
                <a:ext uri="{FF2B5EF4-FFF2-40B4-BE49-F238E27FC236}">
                  <a16:creationId xmlns:a16="http://schemas.microsoft.com/office/drawing/2014/main" id="{51FA2008-898F-4342-835C-024649253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1753" y="2896062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5623557" y="2856876"/>
              <a:ext cx="248408" cy="125764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5628069" y="2856879"/>
              <a:ext cx="242376" cy="125761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A2D4372-05CB-49F2-AA97-8E12F3A23E57}"/>
                </a:ext>
              </a:extLst>
            </p:cNvPr>
            <p:cNvSpPr>
              <a:spLocks/>
            </p:cNvSpPr>
            <p:nvPr/>
          </p:nvSpPr>
          <p:spPr>
            <a:xfrm>
              <a:off x="4430070" y="3650556"/>
              <a:ext cx="2386973" cy="798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5" name="그림 374">
              <a:extLst>
                <a:ext uri="{FF2B5EF4-FFF2-40B4-BE49-F238E27FC236}">
                  <a16:creationId xmlns:a16="http://schemas.microsoft.com/office/drawing/2014/main" id="{A2C2B240-15D0-4DF3-BB6D-1B51A07D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640" y="3689298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6" name="그림 375">
              <a:extLst>
                <a:ext uri="{FF2B5EF4-FFF2-40B4-BE49-F238E27FC236}">
                  <a16:creationId xmlns:a16="http://schemas.microsoft.com/office/drawing/2014/main" id="{61707DA2-73A4-4556-86FC-AB26239A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267" y="3689298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7" name="그림 376">
              <a:extLst>
                <a:ext uri="{FF2B5EF4-FFF2-40B4-BE49-F238E27FC236}">
                  <a16:creationId xmlns:a16="http://schemas.microsoft.com/office/drawing/2014/main" id="{14A41545-D5D5-4C1B-A0DD-44780FA14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7642" y="3689298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8" name="그림 377">
              <a:extLst>
                <a:ext uri="{FF2B5EF4-FFF2-40B4-BE49-F238E27FC236}">
                  <a16:creationId xmlns:a16="http://schemas.microsoft.com/office/drawing/2014/main" id="{2ECB4288-1271-4A57-905A-5524C7CD4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5269" y="3689298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4430071" y="3650550"/>
              <a:ext cx="125700" cy="125764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676" y="3650550"/>
              <a:ext cx="119870" cy="124394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4430071" y="2852419"/>
              <a:ext cx="121190" cy="125764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071" y="2852413"/>
              <a:ext cx="121190" cy="125764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5025432" y="2852419"/>
              <a:ext cx="121190" cy="125764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3414" y="2852413"/>
              <a:ext cx="121190" cy="125764"/>
            </a:xfrm>
            <a:prstGeom prst="rect">
              <a:avLst/>
            </a:prstGeom>
          </p:spPr>
        </p:pic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56E5AAA5-389C-410E-A11F-804E61C2783E}"/>
              </a:ext>
            </a:extLst>
          </p:cNvPr>
          <p:cNvGrpSpPr/>
          <p:nvPr/>
        </p:nvGrpSpPr>
        <p:grpSpPr>
          <a:xfrm>
            <a:off x="6236820" y="425003"/>
            <a:ext cx="1320060" cy="246224"/>
            <a:chOff x="4533788" y="425003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4533788" y="425003"/>
              <a:ext cx="557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CFEB173A-178B-434A-B01C-E8769BC16214}"/>
                </a:ext>
              </a:extLst>
            </p:cNvPr>
            <p:cNvSpPr txBox="1"/>
            <p:nvPr/>
          </p:nvSpPr>
          <p:spPr>
            <a:xfrm>
              <a:off x="5633170" y="425003"/>
              <a:ext cx="189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F5A65F90-06C9-448F-A98C-F21EBCCFFD1F}"/>
              </a:ext>
            </a:extLst>
          </p:cNvPr>
          <p:cNvGrpSpPr/>
          <p:nvPr/>
        </p:nvGrpSpPr>
        <p:grpSpPr>
          <a:xfrm>
            <a:off x="6236820" y="1341500"/>
            <a:ext cx="1320060" cy="246224"/>
            <a:chOff x="4533788" y="425003"/>
            <a:chExt cx="1320060" cy="246224"/>
          </a:xfrm>
        </p:grpSpPr>
        <p:sp>
          <p:nvSpPr>
            <p:cNvPr id="411" name="사각형: 잘린 한쪽 모서리 410">
              <a:extLst>
                <a:ext uri="{FF2B5EF4-FFF2-40B4-BE49-F238E27FC236}">
                  <a16:creationId xmlns:a16="http://schemas.microsoft.com/office/drawing/2014/main" id="{91F1D1F4-0801-46E7-83DF-604B5B8FFC85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59A6C124-A552-4945-82ED-F11BCBF372DE}"/>
                </a:ext>
              </a:extLst>
            </p:cNvPr>
            <p:cNvSpPr txBox="1"/>
            <p:nvPr/>
          </p:nvSpPr>
          <p:spPr>
            <a:xfrm>
              <a:off x="4533788" y="425003"/>
              <a:ext cx="557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91743549-AB17-49C1-BC9C-9E2B2D2F3446}"/>
                </a:ext>
              </a:extLst>
            </p:cNvPr>
            <p:cNvSpPr txBox="1"/>
            <p:nvPr/>
          </p:nvSpPr>
          <p:spPr>
            <a:xfrm>
              <a:off x="5633170" y="425003"/>
              <a:ext cx="189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sp>
        <p:nvSpPr>
          <p:cNvPr id="422" name="직각 삼각형 421">
            <a:extLst>
              <a:ext uri="{FF2B5EF4-FFF2-40B4-BE49-F238E27FC236}">
                <a16:creationId xmlns:a16="http://schemas.microsoft.com/office/drawing/2014/main" id="{10CCFADF-CB1E-42D4-B956-3B7E41C7E143}"/>
              </a:ext>
            </a:extLst>
          </p:cNvPr>
          <p:cNvSpPr/>
          <p:nvPr/>
        </p:nvSpPr>
        <p:spPr>
          <a:xfrm>
            <a:off x="6236820" y="531019"/>
            <a:ext cx="189957" cy="141415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53A9CE37-3545-474D-B5EA-3205BC68BE1C}"/>
              </a:ext>
            </a:extLst>
          </p:cNvPr>
          <p:cNvGrpSpPr/>
          <p:nvPr/>
        </p:nvGrpSpPr>
        <p:grpSpPr>
          <a:xfrm>
            <a:off x="6357276" y="723450"/>
            <a:ext cx="1320061" cy="246224"/>
            <a:chOff x="4533787" y="425003"/>
            <a:chExt cx="1320061" cy="246224"/>
          </a:xfrm>
        </p:grpSpPr>
        <p:sp>
          <p:nvSpPr>
            <p:cNvPr id="428" name="사각형: 잘린 한쪽 모서리 427">
              <a:extLst>
                <a:ext uri="{FF2B5EF4-FFF2-40B4-BE49-F238E27FC236}">
                  <a16:creationId xmlns:a16="http://schemas.microsoft.com/office/drawing/2014/main" id="{0F5E526E-65DD-4004-B0BF-203B5946932C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5D3CA4E-7AA8-49C7-AB3A-6F57E003A29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3" name="그룹 522">
            <a:extLst>
              <a:ext uri="{FF2B5EF4-FFF2-40B4-BE49-F238E27FC236}">
                <a16:creationId xmlns:a16="http://schemas.microsoft.com/office/drawing/2014/main" id="{48E3C8D4-913E-423D-A57F-1B8D7D5309A0}"/>
              </a:ext>
            </a:extLst>
          </p:cNvPr>
          <p:cNvGrpSpPr>
            <a:grpSpLocks noChangeAspect="1"/>
          </p:cNvGrpSpPr>
          <p:nvPr/>
        </p:nvGrpSpPr>
        <p:grpSpPr>
          <a:xfrm>
            <a:off x="9916297" y="313105"/>
            <a:ext cx="1550343" cy="3984267"/>
            <a:chOff x="9873280" y="176613"/>
            <a:chExt cx="1655497" cy="425450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21A213-089A-48C7-AAEE-D48CD6E5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33551"/>
            <a:stretch/>
          </p:blipFill>
          <p:spPr>
            <a:xfrm>
              <a:off x="9873280" y="176613"/>
              <a:ext cx="1655497" cy="4254503"/>
            </a:xfrm>
            <a:prstGeom prst="rect">
              <a:avLst/>
            </a:prstGeom>
          </p:spPr>
        </p:pic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1E4BE273-A5ED-43D8-B73F-54F37E0D819C}"/>
                </a:ext>
              </a:extLst>
            </p:cNvPr>
            <p:cNvGrpSpPr/>
            <p:nvPr/>
          </p:nvGrpSpPr>
          <p:grpSpPr>
            <a:xfrm>
              <a:off x="10079015" y="756009"/>
              <a:ext cx="1142413" cy="3081727"/>
              <a:chOff x="8580484" y="1023233"/>
              <a:chExt cx="1008451" cy="2720358"/>
            </a:xfrm>
          </p:grpSpPr>
          <p:pic>
            <p:nvPicPr>
              <p:cNvPr id="390" name="그림 389">
                <a:extLst>
                  <a:ext uri="{FF2B5EF4-FFF2-40B4-BE49-F238E27FC236}">
                    <a16:creationId xmlns:a16="http://schemas.microsoft.com/office/drawing/2014/main" id="{35878B3F-56D1-4611-8C51-F5607A03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53152" y="2281835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2" name="그림 391">
                <a:extLst>
                  <a:ext uri="{FF2B5EF4-FFF2-40B4-BE49-F238E27FC236}">
                    <a16:creationId xmlns:a16="http://schemas.microsoft.com/office/drawing/2014/main" id="{B6AD8D87-BD10-4E86-995C-A855A16D8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53152" y="1863482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1" name="그림 390">
                <a:extLst>
                  <a:ext uri="{FF2B5EF4-FFF2-40B4-BE49-F238E27FC236}">
                    <a16:creationId xmlns:a16="http://schemas.microsoft.com/office/drawing/2014/main" id="{7689DB00-1371-4D44-A5B1-9F7FF109D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0484" y="2065999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3" name="그림 392">
                <a:extLst>
                  <a:ext uri="{FF2B5EF4-FFF2-40B4-BE49-F238E27FC236}">
                    <a16:creationId xmlns:a16="http://schemas.microsoft.com/office/drawing/2014/main" id="{8E1CD204-33FF-40A3-821B-A33D0B553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0484" y="1647645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4" name="그림 393">
                <a:extLst>
                  <a:ext uri="{FF2B5EF4-FFF2-40B4-BE49-F238E27FC236}">
                    <a16:creationId xmlns:a16="http://schemas.microsoft.com/office/drawing/2014/main" id="{366633BB-108B-4DE4-882D-6E72A8191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0484" y="2494560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5" name="그림 394">
                <a:extLst>
                  <a:ext uri="{FF2B5EF4-FFF2-40B4-BE49-F238E27FC236}">
                    <a16:creationId xmlns:a16="http://schemas.microsoft.com/office/drawing/2014/main" id="{208259F5-6BDC-4957-AA5A-F30994875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02203" y="3344855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6" name="그림 395">
                <a:extLst>
                  <a:ext uri="{FF2B5EF4-FFF2-40B4-BE49-F238E27FC236}">
                    <a16:creationId xmlns:a16="http://schemas.microsoft.com/office/drawing/2014/main" id="{FEB9BE3A-B46F-4978-9A62-96A104515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02203" y="2923660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7" name="그림 396">
                <a:extLst>
                  <a:ext uri="{FF2B5EF4-FFF2-40B4-BE49-F238E27FC236}">
                    <a16:creationId xmlns:a16="http://schemas.microsoft.com/office/drawing/2014/main" id="{74819792-AF56-4AE7-BF12-52CDADA20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53152" y="1023233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/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/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pSp>
        <p:nvGrpSpPr>
          <p:cNvPr id="524" name="그룹 523">
            <a:extLst>
              <a:ext uri="{FF2B5EF4-FFF2-40B4-BE49-F238E27FC236}">
                <a16:creationId xmlns:a16="http://schemas.microsoft.com/office/drawing/2014/main" id="{40D54D01-400C-4543-91CF-F6C8F0F9C8B8}"/>
              </a:ext>
            </a:extLst>
          </p:cNvPr>
          <p:cNvGrpSpPr/>
          <p:nvPr/>
        </p:nvGrpSpPr>
        <p:grpSpPr>
          <a:xfrm>
            <a:off x="9020941" y="249371"/>
            <a:ext cx="729160" cy="352355"/>
            <a:chOff x="9020941" y="1551823"/>
            <a:chExt cx="729160" cy="352355"/>
          </a:xfrm>
        </p:grpSpPr>
        <p:sp>
          <p:nvSpPr>
            <p:cNvPr id="520" name="사각형: 잘린 한쪽 모서리 519">
              <a:extLst>
                <a:ext uri="{FF2B5EF4-FFF2-40B4-BE49-F238E27FC236}">
                  <a16:creationId xmlns:a16="http://schemas.microsoft.com/office/drawing/2014/main" id="{77C0B24A-1F96-420E-8486-1B4B2F463C3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9020941" y="1551823"/>
              <a:ext cx="729158" cy="352355"/>
            </a:xfrm>
            <a:prstGeom prst="snip1Rect">
              <a:avLst>
                <a:gd name="adj" fmla="val 2490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1" name="그림 520">
              <a:extLst>
                <a:ext uri="{FF2B5EF4-FFF2-40B4-BE49-F238E27FC236}">
                  <a16:creationId xmlns:a16="http://schemas.microsoft.com/office/drawing/2014/main" id="{545C6EDA-5C67-4DD1-9E49-AC2F9CD4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0599" y="1598386"/>
              <a:ext cx="231551" cy="265603"/>
            </a:xfrm>
            <a:prstGeom prst="rect">
              <a:avLst/>
            </a:prstGeom>
          </p:spPr>
        </p:pic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E5C9CD48-8CB3-4107-A83A-B65F34F73086}"/>
                </a:ext>
              </a:extLst>
            </p:cNvPr>
            <p:cNvSpPr txBox="1"/>
            <p:nvPr/>
          </p:nvSpPr>
          <p:spPr>
            <a:xfrm>
              <a:off x="9259635" y="1573894"/>
              <a:ext cx="490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저장</a:t>
              </a:r>
            </a:p>
          </p:txBody>
        </p:sp>
      </p:grpSp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/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/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/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/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/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1820" y="5551234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874B37C-EB52-4C61-9C6B-F8EF65255C23}"/>
              </a:ext>
            </a:extLst>
          </p:cNvPr>
          <p:cNvGrpSpPr/>
          <p:nvPr/>
        </p:nvGrpSpPr>
        <p:grpSpPr>
          <a:xfrm>
            <a:off x="6351525" y="1034068"/>
            <a:ext cx="1320060" cy="246224"/>
            <a:chOff x="6236820" y="1641280"/>
            <a:chExt cx="1320060" cy="246224"/>
          </a:xfrm>
        </p:grpSpPr>
        <p:sp>
          <p:nvSpPr>
            <p:cNvPr id="116" name="사각형: 잘린 한쪽 모서리 115">
              <a:extLst>
                <a:ext uri="{FF2B5EF4-FFF2-40B4-BE49-F238E27FC236}">
                  <a16:creationId xmlns:a16="http://schemas.microsoft.com/office/drawing/2014/main" id="{7EBE329E-1A3E-4248-9C50-425D9A6DC9EF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FEE8088-F352-4945-9E05-DE59AB1108BB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A74E373-222C-4A7F-ACA6-00E661D75A22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119" name="팔각형 118">
                <a:extLst>
                  <a:ext uri="{FF2B5EF4-FFF2-40B4-BE49-F238E27FC236}">
                    <a16:creationId xmlns:a16="http://schemas.microsoft.com/office/drawing/2014/main" id="{FD6EB05D-7FBA-4412-B4B8-443EEC197D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9D88F448-8531-48AF-A551-ACC9DD4260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490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E6E6E6"/>
                </a:solidFill>
              </a:rPr>
              <a:t>ㅁ</a:t>
            </a:r>
            <a:endParaRPr lang="ko-KR" altLang="en-US" sz="1000" b="1" dirty="0">
              <a:solidFill>
                <a:srgbClr val="E6E6E6"/>
              </a:solidFill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8843</TotalTime>
  <Pages>7</Pages>
  <Words>3695</Words>
  <Characters>0</Characters>
  <Application>Microsoft Office PowerPoint</Application>
  <DocSecurity>0</DocSecurity>
  <PresentationFormat>와이드스크린</PresentationFormat>
  <Lines>0</Lines>
  <Paragraphs>1150</Paragraphs>
  <Slides>77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3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4486</cp:revision>
  <dcterms:modified xsi:type="dcterms:W3CDTF">2024-12-12T10:49:39Z</dcterms:modified>
  <cp:version>9.103.97.45139</cp:version>
</cp:coreProperties>
</file>